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" name="chimes.wav"/>
          </p:stSnd>
        </p:sndAc>
      </p:transition>
    </mc:Choice>
    <mc:Fallback>
      <p:transition spd="slow" advClick="0" advTm="400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18" name="chimes.wav"/>
          </p:stSnd>
        </p:sndAc>
      </p:transition>
    </mc:Choice>
    <mc:Fallback>
      <p:transition spd="slow" advClick="0" advTm="4000">
        <p:fade/>
        <p:sndAc>
          <p:stSnd>
            <p:snd r:embed="rId18" name="chimes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6418" y="2404531"/>
            <a:ext cx="9746673" cy="1646302"/>
          </a:xfrm>
        </p:spPr>
        <p:txBody>
          <a:bodyPr/>
          <a:lstStyle/>
          <a:p>
            <a:pPr algn="ctr"/>
            <a:r>
              <a:rPr lang="pl-PL" b="1" dirty="0" smtClean="0"/>
              <a:t>Nauczycielka - Nasza Pani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6744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2" name="chimes.wav"/>
          </p:stSnd>
        </p:sndAc>
      </p:transition>
    </mc:Choice>
    <mc:Fallback>
      <p:transition spd="slow" advClick="0" advTm="4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164"/>
            <a:ext cx="12207764" cy="7128164"/>
          </a:xfrm>
        </p:spPr>
      </p:pic>
    </p:spTree>
    <p:extLst>
      <p:ext uri="{BB962C8B-B14F-4D97-AF65-F5344CB8AC3E}">
        <p14:creationId xmlns:p14="http://schemas.microsoft.com/office/powerpoint/2010/main" val="37360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2" name="chimes.wav"/>
          </p:stSnd>
        </p:sndAc>
      </p:transition>
    </mc:Choice>
    <mc:Fallback>
      <p:transition spd="slow" advClick="0" advTm="4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8" y="609600"/>
            <a:ext cx="12694508" cy="5216236"/>
          </a:xfrm>
        </p:spPr>
      </p:pic>
    </p:spTree>
    <p:extLst>
      <p:ext uri="{BB962C8B-B14F-4D97-AF65-F5344CB8AC3E}">
        <p14:creationId xmlns:p14="http://schemas.microsoft.com/office/powerpoint/2010/main" val="4081679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2" name="chimes.wav"/>
          </p:stSnd>
        </p:sndAc>
      </p:transition>
    </mc:Choice>
    <mc:Fallback>
      <p:transition spd="slow" advClick="0" advTm="4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01" y="207818"/>
            <a:ext cx="12279401" cy="6473464"/>
          </a:xfrm>
        </p:spPr>
      </p:pic>
    </p:spTree>
    <p:extLst>
      <p:ext uri="{BB962C8B-B14F-4D97-AF65-F5344CB8AC3E}">
        <p14:creationId xmlns:p14="http://schemas.microsoft.com/office/powerpoint/2010/main" val="2016815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2" name="chimes.wav"/>
          </p:stSnd>
        </p:sndAc>
      </p:transition>
    </mc:Choice>
    <mc:Fallback>
      <p:transition spd="slow" advClick="0" advTm="4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546" y="0"/>
            <a:ext cx="12526430" cy="6868319"/>
          </a:xfrm>
        </p:spPr>
      </p:pic>
    </p:spTree>
    <p:extLst>
      <p:ext uri="{BB962C8B-B14F-4D97-AF65-F5344CB8AC3E}">
        <p14:creationId xmlns:p14="http://schemas.microsoft.com/office/powerpoint/2010/main" val="25077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2" name="chimes.wav"/>
          </p:stSnd>
        </p:sndAc>
      </p:transition>
    </mc:Choice>
    <mc:Fallback>
      <p:transition spd="slow" advClick="0" advTm="4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255"/>
            <a:ext cx="11290260" cy="6691745"/>
          </a:xfrm>
        </p:spPr>
      </p:pic>
    </p:spTree>
    <p:extLst>
      <p:ext uri="{BB962C8B-B14F-4D97-AF65-F5344CB8AC3E}">
        <p14:creationId xmlns:p14="http://schemas.microsoft.com/office/powerpoint/2010/main" val="2133118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4000">
        <p15:prstTrans prst="origami"/>
        <p:sndAc>
          <p:stSnd>
            <p:snd r:embed="rId2" name="chimes.wav"/>
          </p:stSnd>
        </p:sndAc>
      </p:transition>
    </mc:Choice>
    <mc:Fallback>
      <p:transition spd="slow" advClick="0" advTm="4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4</Words>
  <Application>Microsoft Office PowerPoint</Application>
  <PresentationFormat>Panoramiczny</PresentationFormat>
  <Paragraphs>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Faseta</vt:lpstr>
      <vt:lpstr>Nauczycielka - Nasza Pani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Nasza Pani Nauczycielka </dc:title>
  <dc:creator>pc</dc:creator>
  <cp:lastModifiedBy>pc</cp:lastModifiedBy>
  <cp:revision>2</cp:revision>
  <dcterms:created xsi:type="dcterms:W3CDTF">2020-11-06T08:03:03Z</dcterms:created>
  <dcterms:modified xsi:type="dcterms:W3CDTF">2020-11-06T08:11:52Z</dcterms:modified>
</cp:coreProperties>
</file>